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9" r:id="rId3"/>
    <p:sldId id="283" r:id="rId4"/>
    <p:sldId id="284" r:id="rId5"/>
    <p:sldId id="280" r:id="rId6"/>
    <p:sldId id="281" r:id="rId7"/>
    <p:sldId id="282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FF"/>
    <a:srgbClr val="663300"/>
    <a:srgbClr val="463300"/>
    <a:srgbClr val="F8F8F8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07" d="100"/>
          <a:sy n="107" d="100"/>
        </p:scale>
        <p:origin x="-96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74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58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59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38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97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03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99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43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40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95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88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8FBAE-7511-4924-BC20-295086EFA7A8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26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34" name="Isosceles Triangle 33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4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39" name="TextBox 38"/>
          <p:cNvSpPr txBox="1"/>
          <p:nvPr/>
        </p:nvSpPr>
        <p:spPr>
          <a:xfrm>
            <a:off x="1676308" y="2760081"/>
            <a:ext cx="87316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34124" y="3800636"/>
            <a:ext cx="3324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09-10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80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09-10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Lo Debar </a:t>
            </a:r>
            <a:r>
              <a:rPr lang="en-US" sz="3200" dirty="0"/>
              <a:t>~ </a:t>
            </a:r>
            <a:r>
              <a:rPr lang="en-US" sz="3200" i="1" dirty="0"/>
              <a:t>not a past</a:t>
            </a:r>
            <a:r>
              <a:rPr lang="en-US" sz="3200" dirty="0"/>
              <a:t>ure </a:t>
            </a:r>
            <a:endParaRPr lang="en-US" sz="3200" dirty="0">
              <a:solidFill>
                <a:srgbClr val="9933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180397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Brought him </a:t>
            </a:r>
            <a:r>
              <a:rPr lang="en-US" sz="3200" dirty="0"/>
              <a:t>~ KJV, </a:t>
            </a:r>
            <a:r>
              <a:rPr lang="en-US" sz="3200" dirty="0">
                <a:solidFill>
                  <a:srgbClr val="993300"/>
                </a:solidFill>
              </a:rPr>
              <a:t>fetched him</a:t>
            </a:r>
          </a:p>
        </p:txBody>
      </p:sp>
    </p:spTree>
    <p:extLst>
      <p:ext uri="{BB962C8B-B14F-4D97-AF65-F5344CB8AC3E}">
        <p14:creationId xmlns:p14="http://schemas.microsoft.com/office/powerpoint/2010/main" xmlns="" val="230757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09-10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Ps. 139:1 ~ </a:t>
            </a:r>
            <a:r>
              <a:rPr lang="en-US" sz="3200" dirty="0">
                <a:solidFill>
                  <a:srgbClr val="993300"/>
                </a:solidFill>
              </a:rPr>
              <a:t>O Lord, You have searched me and known me. </a:t>
            </a:r>
            <a:endParaRPr lang="en-US" sz="3200" dirty="0">
              <a:solidFill>
                <a:srgbClr val="9933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1803973"/>
            <a:ext cx="1140177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7–10 ~ </a:t>
            </a:r>
            <a:r>
              <a:rPr lang="en-US" sz="3200" baseline="30000" dirty="0"/>
              <a:t>7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Where can I go from Your Spirit?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	Or where can I flee from Your presence? </a:t>
            </a:r>
          </a:p>
          <a:p>
            <a:r>
              <a:rPr lang="en-US" sz="3200" baseline="30000" dirty="0"/>
              <a:t>8</a:t>
            </a:r>
            <a:r>
              <a:rPr lang="en-US" sz="3200" dirty="0"/>
              <a:t>	</a:t>
            </a:r>
            <a:r>
              <a:rPr lang="en-US" sz="3200" dirty="0">
                <a:solidFill>
                  <a:srgbClr val="993300"/>
                </a:solidFill>
              </a:rPr>
              <a:t>If I ascend into heaven, You </a:t>
            </a:r>
            <a:r>
              <a:rPr lang="en-US" sz="3200" i="1" dirty="0">
                <a:solidFill>
                  <a:srgbClr val="993300"/>
                </a:solidFill>
              </a:rPr>
              <a:t>are</a:t>
            </a:r>
            <a:r>
              <a:rPr lang="en-US" sz="3200" dirty="0">
                <a:solidFill>
                  <a:srgbClr val="993300"/>
                </a:solidFill>
              </a:rPr>
              <a:t> there;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	If I make my bed in hell, behold, You </a:t>
            </a:r>
            <a:r>
              <a:rPr lang="en-US" sz="3200" i="1" dirty="0">
                <a:solidFill>
                  <a:srgbClr val="993300"/>
                </a:solidFill>
              </a:rPr>
              <a:t>are there.</a:t>
            </a:r>
            <a:r>
              <a:rPr lang="en-US" sz="3200" dirty="0">
                <a:solidFill>
                  <a:srgbClr val="993300"/>
                </a:solidFill>
              </a:rPr>
              <a:t> </a:t>
            </a:r>
          </a:p>
          <a:p>
            <a:r>
              <a:rPr lang="en-US" sz="3200" baseline="30000" dirty="0"/>
              <a:t>9</a:t>
            </a:r>
            <a:r>
              <a:rPr lang="en-US" sz="3200" dirty="0"/>
              <a:t>	</a:t>
            </a:r>
            <a:r>
              <a:rPr lang="en-US" sz="3200" i="1" dirty="0">
                <a:solidFill>
                  <a:srgbClr val="993300"/>
                </a:solidFill>
              </a:rPr>
              <a:t>If</a:t>
            </a:r>
            <a:r>
              <a:rPr lang="en-US" sz="3200" dirty="0">
                <a:solidFill>
                  <a:srgbClr val="993300"/>
                </a:solidFill>
              </a:rPr>
              <a:t> I take the wings of the morning,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	</a:t>
            </a:r>
            <a:r>
              <a:rPr lang="en-US" sz="3200" i="1" dirty="0">
                <a:solidFill>
                  <a:srgbClr val="993300"/>
                </a:solidFill>
              </a:rPr>
              <a:t>And</a:t>
            </a:r>
            <a:r>
              <a:rPr lang="en-US" sz="3200" dirty="0">
                <a:solidFill>
                  <a:srgbClr val="993300"/>
                </a:solidFill>
              </a:rPr>
              <a:t> dwell in the uttermost parts of the sea, </a:t>
            </a:r>
          </a:p>
          <a:p>
            <a:r>
              <a:rPr lang="en-US" sz="3200" baseline="30000" dirty="0"/>
              <a:t>10</a:t>
            </a:r>
            <a:r>
              <a:rPr lang="en-US" sz="3200" dirty="0"/>
              <a:t>	</a:t>
            </a:r>
            <a:r>
              <a:rPr lang="en-US" sz="3200" dirty="0">
                <a:solidFill>
                  <a:srgbClr val="993300"/>
                </a:solidFill>
              </a:rPr>
              <a:t>Even there Your hand shall lead me,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	And Your right hand shall hold me. </a:t>
            </a:r>
          </a:p>
        </p:txBody>
      </p:sp>
    </p:spTree>
    <p:extLst>
      <p:ext uri="{BB962C8B-B14F-4D97-AF65-F5344CB8AC3E}">
        <p14:creationId xmlns:p14="http://schemas.microsoft.com/office/powerpoint/2010/main" xmlns="" val="4157219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09-10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17-18 ~ </a:t>
            </a:r>
            <a:r>
              <a:rPr lang="en-US" sz="3200" baseline="30000" dirty="0"/>
              <a:t>17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How precious also are Your thoughts to me, O God!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How great is the sum of them! </a:t>
            </a:r>
          </a:p>
          <a:p>
            <a:r>
              <a:rPr lang="en-US" sz="3200" baseline="30000" dirty="0"/>
              <a:t>18</a:t>
            </a:r>
            <a:r>
              <a:rPr lang="en-US" sz="3200" dirty="0"/>
              <a:t> </a:t>
            </a:r>
            <a:r>
              <a:rPr lang="en-US" sz="3200" i="1" dirty="0">
                <a:solidFill>
                  <a:srgbClr val="993300"/>
                </a:solidFill>
              </a:rPr>
              <a:t>If</a:t>
            </a:r>
            <a:r>
              <a:rPr lang="en-US" sz="3200" dirty="0">
                <a:solidFill>
                  <a:srgbClr val="993300"/>
                </a:solidFill>
              </a:rPr>
              <a:t> I should count them, they would be more in number than the sand;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When I awake, I am still with You.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400" y="4279900"/>
            <a:ext cx="114017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23-24 ~ </a:t>
            </a:r>
            <a:r>
              <a:rPr lang="en-US" sz="3200" baseline="30000" dirty="0"/>
              <a:t>23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Search me, O God, and know my heart;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Try me, and know my anxieties; </a:t>
            </a:r>
          </a:p>
          <a:p>
            <a:r>
              <a:rPr lang="en-US" sz="3200" baseline="30000" dirty="0"/>
              <a:t>24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And </a:t>
            </a:r>
            <a:r>
              <a:rPr lang="en-US" sz="3200" i="1" dirty="0">
                <a:solidFill>
                  <a:srgbClr val="993300"/>
                </a:solidFill>
              </a:rPr>
              <a:t>see if there is any</a:t>
            </a:r>
            <a:r>
              <a:rPr lang="en-US" sz="3200" dirty="0">
                <a:solidFill>
                  <a:srgbClr val="993300"/>
                </a:solidFill>
              </a:rPr>
              <a:t> wicked way in me,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And lead me in the way everlasting. </a:t>
            </a:r>
          </a:p>
        </p:txBody>
      </p:sp>
    </p:spTree>
    <p:extLst>
      <p:ext uri="{BB962C8B-B14F-4D97-AF65-F5344CB8AC3E}">
        <p14:creationId xmlns:p14="http://schemas.microsoft.com/office/powerpoint/2010/main" xmlns="" val="3278091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09-10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33424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09-10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Book divided into 2 </a:t>
            </a:r>
            <a:r>
              <a:rPr lang="en-US" sz="3200" dirty="0" smtClean="0">
                <a:latin typeface="+mj-lt"/>
              </a:rPr>
              <a:t>parts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53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09-10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484638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09-10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Gen. 2:17 ~ </a:t>
            </a:r>
            <a:r>
              <a:rPr lang="en-US" sz="3200" dirty="0">
                <a:solidFill>
                  <a:srgbClr val="993300"/>
                </a:solidFill>
              </a:rPr>
              <a:t>but you must not eat from the tree of the knowledge of good and evil, for when you eat of it you will  surely die</a:t>
            </a:r>
            <a:r>
              <a:rPr lang="en-US" sz="3200" dirty="0" smtClean="0">
                <a:solidFill>
                  <a:srgbClr val="993300"/>
                </a:solidFill>
              </a:rPr>
              <a:t>.</a:t>
            </a:r>
            <a:endParaRPr lang="en-US" sz="3200" dirty="0">
              <a:solidFill>
                <a:srgbClr val="9933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159" y="2774932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Gen. 3:4 ~ </a:t>
            </a:r>
            <a:r>
              <a:rPr lang="en-US" sz="3200" dirty="0">
                <a:solidFill>
                  <a:srgbClr val="993300"/>
                </a:solidFill>
              </a:rPr>
              <a:t>"You will not surely die," the serpent said to the woman.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3357" y="3799582"/>
            <a:ext cx="11401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5:21 ~ </a:t>
            </a:r>
            <a:r>
              <a:rPr lang="en-US" sz="3200" dirty="0">
                <a:solidFill>
                  <a:srgbClr val="993300"/>
                </a:solidFill>
              </a:rPr>
              <a:t>The Pharisees and the teachers of the law began thinking to themselves, "Who is this fellow who speaks blasphemy? Who can forgive sins but God alone?"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5321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Pet. 2:22 ~ </a:t>
            </a:r>
            <a:r>
              <a:rPr lang="en-US" sz="3200" dirty="0">
                <a:solidFill>
                  <a:srgbClr val="993300"/>
                </a:solidFill>
              </a:rPr>
              <a:t>He committed no sin, and no deceit was found in his mouth</a:t>
            </a:r>
            <a:r>
              <a:rPr lang="en-US" sz="3200" dirty="0" smtClean="0">
                <a:solidFill>
                  <a:srgbClr val="993300"/>
                </a:solidFill>
              </a:rPr>
              <a:t>.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02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2"/>
      <p:bldP spid="16" grpId="0"/>
      <p:bldP spid="16" grpId="2"/>
      <p:bldP spid="17" grpId="0"/>
      <p:bldP spid="17" grpId="2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2 Samuel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_Samuel_01-02.pptx" id="{30D21457-94B7-4E61-A806-22CF15C3DB50}" vid="{851F1056-163A-4EAF-92CA-0D311A7F25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2_Samuel</Template>
  <TotalTime>204</TotalTime>
  <Words>290</Words>
  <Application>Microsoft Office PowerPoint</Application>
  <PresentationFormat>Custom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Kathy</cp:lastModifiedBy>
  <cp:revision>7</cp:revision>
  <dcterms:created xsi:type="dcterms:W3CDTF">2013-05-22T19:34:59Z</dcterms:created>
  <dcterms:modified xsi:type="dcterms:W3CDTF">2013-05-23T18:44:17Z</dcterms:modified>
</cp:coreProperties>
</file>